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2F3B-7572-4FF6-A807-F57EE6CF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68E2C-D2EB-4907-8B1A-9C5553B2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74AF-C477-48EB-A87F-F0B755E0E1B7}" type="datetimeFigureOut">
              <a:rPr lang="en-MY" smtClean="0"/>
              <a:t>31/7/2025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71817-FB6F-4E88-9077-84929236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E7BE8-5421-4620-9FE8-8956EFE8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075-6ECE-44B3-B420-FAEE20BA80D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5262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033F5-DAA9-4111-AD23-6F35E448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353C2-0619-4714-83FB-5967E9EF4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89084-BE0B-460F-8376-DD36B7BED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A74AF-C477-48EB-A87F-F0B755E0E1B7}" type="datetimeFigureOut">
              <a:rPr lang="en-MY" smtClean="0"/>
              <a:t>31/7/2025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EFA75-4160-4159-8EDB-F47CB2103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ABAE-D691-4813-B283-921D157AA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F075-6ECE-44B3-B420-FAEE20BA80D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6304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8C9F58-44CF-4CC1-824C-8B23F33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FDBEF-6221-4103-A443-21889799C6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AE5442-C889-4C12-890C-8890EF55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94125-E91B-4E98-BA82-FFAB0B5D2B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1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3F2299-8D98-4B41-8E4B-CB105E3E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9B0C1-796D-45DA-81B3-31F780EABD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54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0C422C-3A5F-4436-A958-44E1422E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C6CA8-07CC-4C41-99A0-8292F5A452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27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1B76BE-8662-4C62-A049-14A733F0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016F5-F2E4-4418-AD50-8C813D7C37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33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C1C65B-85C4-424F-81D3-E7C75D03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D05CF-1188-4979-AEAA-0FA6955BA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3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9657E8-5009-4750-B0A6-2BC93C55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46F32-B044-41B6-BFC0-7A72F9BD2E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8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F48A26-7F03-46F1-AA32-FBF618AE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6FFA7-5A51-4D95-B58B-EE0D9B3DF6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1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E393FE-3BDA-4CF2-8D6B-D115AEBA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83F1B-E388-4B22-AEE0-FAFCF8D206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5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265CC3-5F52-48DC-B81C-BFAB0A3E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C7B61-DF2D-4C9D-A19B-4CD251EBA1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1B93E2-95DE-4176-A346-583B8583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72487-6CE8-4241-8C01-EC3EA9C8D8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29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71750F-73AF-4BD3-963B-A039C118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0861C-3882-4682-8697-D9C15B5189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D1C361-4900-4C5F-931C-2303C9D4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F7949-3F74-4952-8B55-C03DDE754B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6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AD69D4-ADA8-4390-ABC9-23CC3810C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AB78C-ECD7-4087-8635-7B9F5326D7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2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31265E-0B9C-479C-8512-0748EFE5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7B058-646A-4AF3-B0CD-3C8A7D4824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33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76CD82-683A-49AC-80EC-EB6B7031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93068-3C25-442F-89C4-E9FB19D8CB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46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14B1F1-7AAC-47F1-A489-A8F5AB837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74712-7C18-4E17-9B0F-03B053089F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7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B46955-3B74-4578-9410-4C0F4B65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60BED-CD04-4E08-83BD-72739DA5D5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2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627C08-F4EC-4717-97A7-611AAE01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6F039-F40C-4C0A-9E22-45605B5EC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78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4DA078-67A8-4405-A42B-A15266CF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8BA03-AC19-4969-AF5F-A5624DDE1E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91285C-B2D8-4233-81AC-AFE7C243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1DF64-947A-4912-B16E-2F0F5D540E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1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351C3C-2D85-4ECF-90BF-9AC1C9525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F4B6D-3B1E-4628-8919-70FB1AF2BC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25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6659BD-37C0-4886-AF77-EBF12270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88D6B-1DC2-400F-B4F8-0182F4BCB8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D3E8FF-69B5-4B1B-A658-2EF32BF7B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6E954-F226-490E-B74C-6B8F8480CE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1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5C2AC4-829D-47BF-A0A1-E8B877E4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E6DB3-2312-4CEA-A575-1499D863EF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21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3F95EB-8FD4-4316-B335-CE78F6C3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8B1EE-AAB4-4834-AD91-E7BB7DACB1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09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4D9807-63DB-406B-AD0D-5B8532E8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ABDA8-2424-4BBC-9822-3062C603F8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4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2D3582-D3E5-4450-8CF9-81EACFAB6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5BE79-41B0-4F29-BC4C-034BCAB04C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20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83298B-B667-49C3-A616-3A7FC5FF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C7CB6-524B-4F48-BD07-E8ACE4E71C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6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0E0269-5E46-40EB-BBF1-A94A9A2C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7A333-C27D-4F10-9E8D-E60875BFA3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93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902BC1-D696-4CB4-A5E8-60D1CD56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E3A81-A372-4A70-9D6E-A038258850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07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0F9AE6-3AF2-4318-AFA4-2C4BD56C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9A9CC-A331-41A9-BE68-41A0C0F41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74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AACE02-D96C-46A9-AE0B-4FA0D953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0E38C-254A-43DB-868F-931B575FA9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9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915E24-73FA-4D01-A3A8-D6CB73FE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19627-6F26-48F8-99BD-EF248506A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11AEDF-F851-4D82-ACF9-9E96145D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C9D30-048A-4D51-851C-CCCA653E7A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18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9F9C2F-43EB-46D8-975A-B886CD532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8667E-FB20-48F4-B3A7-D77D7B8ED0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20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AA8811-78F3-499D-95A2-1B2EA779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1D4A1-D6A2-4201-BBD0-6EC2702E57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4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D99B0F-C087-43C6-84B7-4DE97E6A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2CE73-03BB-428D-BCA1-CE16729AC7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8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95FCF9-D07B-4F09-BAC3-22CD73BB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FB9C0-3732-4C76-8473-8D871EEBD9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02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A5AD4C-B24D-4ED1-98D9-086A72C2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9ABE9-2020-47E2-ABCD-A8B1CD46EC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5A75B5-C4C9-46E1-A151-8AE65CA7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BA7B8-1C69-409D-BA28-48BF3AB9A3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4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9D081B-2F7E-4CA1-A306-092B2C81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C1E0A-3E03-498E-A208-820D9D49A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6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6F9691-C121-4A87-BBB7-A0A60B56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6B9B8-74E9-4450-8417-EA50301DE0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43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91CCE5-7786-4256-87ED-BC406A2C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1B9D8-5E0C-4583-BE30-92F57BDD12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0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C97B6D-62DB-4696-A652-A779E9F8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5454D-4644-4306-8C51-F9F63878A7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7389C9-20C0-4EA4-B013-7C6210703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6511F-6CD6-4906-AA6A-F671A32A32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7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2956BD-8125-468C-A8D4-7D960F5F3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B7AD8-6F15-4F4F-A958-3538D77E7E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1B9F69-D2B5-4730-A7E4-C979A669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746E4-50D5-4F95-A6B4-7752E40EF9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6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06BB9D-C188-441E-ADA9-1F93B8BE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448F4-BAB1-40F4-98CB-8105A936B0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9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A99AF8-9DE8-43D2-BEB4-9F7D7DFA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E403F-5BAC-4447-A574-6D44C72C0A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00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BA935D-9DEB-401F-A02A-72D1F2BF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DFB8B-E543-438F-899A-8B96097EF4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C14DC6-F8D8-4BE8-8222-3D7C6969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705CD-53C9-4DF3-B6A2-54B8CCABC1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51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D53937-ACDC-4028-8AAD-88A9CB778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82A43-3B76-4C3D-9477-17BD6C8DEE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70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4FF80C-3238-436B-9A81-17C03BFF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75AF5-DFD0-44B5-840F-907FEB901F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41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709B0E-D89B-40DB-8BE0-46FFF172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7E6FE-E9E1-43CF-B1F0-2A790CDC9D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61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2025-07-31T01:55:15Z</dcterms:created>
  <dcterms:modified xsi:type="dcterms:W3CDTF">2025-07-31T01:55:15Z</dcterms:modified>
</cp:coreProperties>
</file>